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303" r:id="rId4"/>
    <p:sldId id="258" r:id="rId5"/>
    <p:sldId id="262" r:id="rId6"/>
    <p:sldId id="301" r:id="rId7"/>
    <p:sldId id="302" r:id="rId8"/>
    <p:sldId id="304" r:id="rId9"/>
    <p:sldId id="305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2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D8F5545-D66E-4829-858D-E46BD3A61D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pos="2880"/>
        <p:guide orient="horz" pos="2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7" r:id="rId4"/>
    <p:sldLayoutId id="214748365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2481897" y="870777"/>
            <a:ext cx="4180205" cy="8426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altLang="en-GB" sz="3200" dirty="0">
                <a:solidFill>
                  <a:schemeClr val="tx1">
                    <a:lumMod val="50000"/>
                  </a:schemeClr>
                </a:solidFill>
              </a:rPr>
              <a:t>Kelompok 1 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2397871" y="1832003"/>
            <a:ext cx="4348258" cy="1892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d-ID" altLang="en-GB" sz="1800" dirty="0">
                <a:solidFill>
                  <a:schemeClr val="tx1">
                    <a:lumMod val="50000"/>
                  </a:schemeClr>
                </a:solidFill>
              </a:rPr>
              <a:t>IQBAL RIZKY SAPUTRA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8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altLang="en-GB" sz="1800" dirty="0">
                <a:solidFill>
                  <a:schemeClr val="tx1">
                    <a:lumMod val="50000"/>
                  </a:schemeClr>
                </a:solidFill>
              </a:rPr>
              <a:t>KHALIF AL BADAR</a:t>
            </a:r>
            <a:endParaRPr lang="en-US" altLang="en-GB" sz="18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d-ID" altLang="en-GB" sz="18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altLang="en-GB" sz="1800" dirty="0">
                <a:solidFill>
                  <a:schemeClr val="tx1">
                    <a:lumMod val="50000"/>
                  </a:schemeClr>
                </a:solidFill>
              </a:rPr>
              <a:t>RAIHAN ADITYA PRATAMA FIRMANSYAH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1787525" y="283845"/>
            <a:ext cx="4935855" cy="62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altLang="en-GB" sz="2800"/>
              <a:t>DEFINISI HTML dan CSS</a:t>
            </a:r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 flipH="1">
            <a:off x="637540" y="1264285"/>
            <a:ext cx="8050530" cy="3609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d-ID" sz="1600" b="1" dirty="0">
                <a:solidFill>
                  <a:schemeClr val="tx1">
                    <a:lumMod val="50000"/>
                  </a:schemeClr>
                </a:solidFill>
              </a:rPr>
              <a:t>Definisi HTML</a:t>
            </a: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tx1">
                    <a:lumMod val="50000"/>
                  </a:schemeClr>
                </a:solidFill>
              </a:rPr>
              <a:t>HTML</a:t>
            </a:r>
            <a:r>
              <a:rPr lang="id-ID" dirty="0">
                <a:solidFill>
                  <a:schemeClr val="tx1">
                    <a:lumMod val="50000"/>
                  </a:schemeClr>
                </a:solidFill>
              </a:rPr>
              <a:t> (HyperText Markup Language) adalah suatu bahasa yang menggunakan tanda-tanda tertentu (tag) untuk menyatakan kode-kode yang harus ditafsirkan oleh browser agar halaman tersebut dapat ditampilkan secara benar.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tx1">
                    <a:lumMod val="50000"/>
                  </a:schemeClr>
                </a:solidFill>
              </a:rPr>
              <a:t>HTML dianggap sebagai tulang (struktur) dari sebuah halaman web, dan CSS sebagai kulitnya atau tampilan.</a:t>
            </a: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d-ID" sz="1600" b="1" dirty="0">
                <a:solidFill>
                  <a:schemeClr val="tx1">
                    <a:lumMod val="50000"/>
                  </a:schemeClr>
                </a:solidFill>
              </a:rPr>
              <a:t>Definisi CSS</a:t>
            </a: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d-ID" b="1" dirty="0">
                <a:solidFill>
                  <a:schemeClr val="tx1">
                    <a:lumMod val="50000"/>
                  </a:schemeClr>
                </a:solidFill>
              </a:rPr>
              <a:t>CSS </a:t>
            </a:r>
            <a:r>
              <a:rPr lang="id-ID" dirty="0">
                <a:solidFill>
                  <a:schemeClr val="tx1">
                    <a:lumMod val="50000"/>
                  </a:schemeClr>
                </a:solidFill>
              </a:rPr>
              <a:t>adalah salah satu styling language (bahasa desain), bagian dari markup language yang dapat “mewarnai” atau mendesain suatu halaman website. CSS sendiri adalah singkatan dari Cascading Style Sheet.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50E1972-0B25-4002-B926-2060CB008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610395" y="1643783"/>
            <a:ext cx="8097670" cy="2031421"/>
          </a:xfrm>
        </p:spPr>
        <p:txBody>
          <a:bodyPr/>
          <a:lstStyle/>
          <a:p>
            <a:pPr marL="114300" indent="0" algn="l">
              <a:buNone/>
            </a:pPr>
            <a:r>
              <a:rPr lang="en-ID" sz="1400" b="0" i="1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online shop</a:t>
            </a:r>
            <a:r>
              <a:rPr lang="en-ID" sz="1400" dirty="0">
                <a:solidFill>
                  <a:schemeClr val="tx1">
                    <a:lumMod val="50000"/>
                  </a:schemeClr>
                </a:solidFill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adalah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suatu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proses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pembelian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barang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atau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jasa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dari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mereka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yang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menjual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barang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atau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jasa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melalui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 </a:t>
            </a:r>
            <a:r>
              <a:rPr lang="en-ID" sz="1400" b="0" i="1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internet 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dimana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antara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penjual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dan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pembeli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tidak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pernah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bertemu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atau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melakukan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kontak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secara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fisik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yang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dimana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barang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yang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diperjualbelikan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ditawarkan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melalui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display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dengan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gambar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yang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ada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di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suatu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website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atau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toko maya. </a:t>
            </a:r>
          </a:p>
          <a:p>
            <a:pPr marL="114300" indent="0" algn="l">
              <a:buNone/>
            </a:pPr>
            <a:endParaRPr lang="en-ID" sz="1400" dirty="0">
              <a:solidFill>
                <a:schemeClr val="tx1">
                  <a:lumMod val="50000"/>
                </a:schemeClr>
              </a:solidFill>
              <a:latin typeface="Hind Vadodara Light" panose="02000000000000000000" pitchFamily="2" charset="0"/>
              <a:cs typeface="Hind Vadodara Light" panose="02000000000000000000" pitchFamily="2" charset="0"/>
            </a:endParaRPr>
          </a:p>
          <a:p>
            <a:pPr marL="114300" indent="0" algn="l">
              <a:buNone/>
            </a:pP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Setelahnya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pembeli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dapat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memilih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barang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yang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diinginkan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untuk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kemudian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melakukan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pembayaran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kepada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penjual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melalui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rekening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bank yang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bersangkutan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. Setelah proses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pembayaran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di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terima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,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kewajiban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penjual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adalah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mengirim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barang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pesanan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pembeli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ke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alamat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 </a:t>
            </a:r>
            <a:r>
              <a:rPr lang="en-ID" sz="14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tujuan</a:t>
            </a:r>
            <a:r>
              <a:rPr lang="en-ID" sz="1400" b="0" i="0" dirty="0">
                <a:solidFill>
                  <a:schemeClr val="tx1">
                    <a:lumMod val="50000"/>
                  </a:schemeClr>
                </a:solidFill>
                <a:effectLst/>
                <a:latin typeface="Hind Vadodara Light" panose="02000000000000000000" pitchFamily="2" charset="0"/>
                <a:cs typeface="Hind Vadodara Light" panose="02000000000000000000" pitchFamily="2" charset="0"/>
              </a:rPr>
              <a:t>.</a:t>
            </a:r>
            <a:endParaRPr lang="en-ID" sz="1400" dirty="0">
              <a:solidFill>
                <a:schemeClr val="tx1">
                  <a:lumMod val="50000"/>
                </a:schemeClr>
              </a:solidFill>
              <a:latin typeface="Hind Vadodara Light" panose="02000000000000000000" pitchFamily="2" charset="0"/>
              <a:cs typeface="Hind Vadodara Light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383346-8A73-4039-B342-C2110366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9159" y="1261803"/>
            <a:ext cx="4302000" cy="630000"/>
          </a:xfrm>
        </p:spPr>
        <p:txBody>
          <a:bodyPr/>
          <a:lstStyle/>
          <a:p>
            <a:r>
              <a:rPr lang="en-US" sz="1800" dirty="0" err="1"/>
              <a:t>Toko</a:t>
            </a:r>
            <a:r>
              <a:rPr lang="en-US" sz="1800" dirty="0"/>
              <a:t> Online </a:t>
            </a:r>
            <a:r>
              <a:rPr lang="en-US" sz="1800" dirty="0" err="1"/>
              <a:t>adalah</a:t>
            </a:r>
            <a:r>
              <a:rPr lang="en-US" sz="1800" dirty="0"/>
              <a:t>:</a:t>
            </a:r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49869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 err="1"/>
              <a:t>Contoh</a:t>
            </a:r>
            <a:r>
              <a:rPr lang="en-US" altLang="en-GB" dirty="0"/>
              <a:t> code </a:t>
            </a:r>
            <a:r>
              <a:rPr lang="id-ID" altLang="en-GB" dirty="0"/>
              <a:t>HTML</a:t>
            </a:r>
          </a:p>
        </p:txBody>
      </p:sp>
      <p:sp>
        <p:nvSpPr>
          <p:cNvPr id="143" name="Google Shape;143;p29"/>
          <p:cNvSpPr txBox="1">
            <a:spLocks noGrp="1"/>
          </p:cNvSpPr>
          <p:nvPr>
            <p:ph type="subTitle" idx="1"/>
          </p:nvPr>
        </p:nvSpPr>
        <p:spPr>
          <a:xfrm flipH="1">
            <a:off x="377825" y="1482090"/>
            <a:ext cx="8321040" cy="3662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&lt;!DOCTYPE html&gt;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&lt;html lang="</a:t>
            </a:r>
            <a:r>
              <a:rPr lang="en-GB" sz="1000" dirty="0" err="1">
                <a:solidFill>
                  <a:schemeClr val="tx1">
                    <a:lumMod val="50000"/>
                  </a:schemeClr>
                </a:solidFill>
              </a:rPr>
              <a:t>en</a:t>
            </a: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" id="</a:t>
            </a:r>
            <a:r>
              <a:rPr lang="en-GB" sz="1000" dirty="0" err="1">
                <a:solidFill>
                  <a:schemeClr val="tx1">
                    <a:lumMod val="50000"/>
                  </a:schemeClr>
                </a:solidFill>
              </a:rPr>
              <a:t>htmlproject</a:t>
            </a: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"&gt;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&lt;head&gt;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    &lt;meta charset="UTF-8"&gt;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    &lt;meta http-</a:t>
            </a:r>
            <a:r>
              <a:rPr lang="en-GB" sz="1000" dirty="0" err="1">
                <a:solidFill>
                  <a:schemeClr val="tx1">
                    <a:lumMod val="50000"/>
                  </a:schemeClr>
                </a:solidFill>
              </a:rPr>
              <a:t>equiv</a:t>
            </a: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="X-UA-Compatible" content="IE=edge"&gt;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    &lt;meta name="viewport" content="width=device-width, initial-scale=1.0"&gt;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    &lt;title&gt;</a:t>
            </a:r>
            <a:r>
              <a:rPr lang="en-GB" sz="1000" dirty="0" err="1">
                <a:solidFill>
                  <a:schemeClr val="tx1">
                    <a:lumMod val="50000"/>
                  </a:schemeClr>
                </a:solidFill>
              </a:rPr>
              <a:t>Xafiera</a:t>
            </a: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 Official&lt;/title&gt;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    &lt;link </a:t>
            </a:r>
            <a:r>
              <a:rPr lang="en-GB" sz="1000" dirty="0" err="1">
                <a:solidFill>
                  <a:schemeClr val="tx1">
                    <a:lumMod val="50000"/>
                  </a:schemeClr>
                </a:solidFill>
              </a:rPr>
              <a:t>rel</a:t>
            </a: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="stylesheet" </a:t>
            </a:r>
            <a:r>
              <a:rPr lang="en-GB" sz="1000" dirty="0" err="1">
                <a:solidFill>
                  <a:schemeClr val="tx1">
                    <a:lumMod val="50000"/>
                  </a:schemeClr>
                </a:solidFill>
              </a:rPr>
              <a:t>href</a:t>
            </a: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="index0.css"&gt;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    &lt;link </a:t>
            </a:r>
            <a:r>
              <a:rPr lang="en-GB" sz="1000" dirty="0" err="1">
                <a:solidFill>
                  <a:schemeClr val="tx1">
                    <a:lumMod val="50000"/>
                  </a:schemeClr>
                </a:solidFill>
              </a:rPr>
              <a:t>rel</a:t>
            </a: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="stylesheet" </a:t>
            </a:r>
            <a:r>
              <a:rPr lang="en-GB" sz="1000" dirty="0" err="1">
                <a:solidFill>
                  <a:schemeClr val="tx1">
                    <a:lumMod val="50000"/>
                  </a:schemeClr>
                </a:solidFill>
              </a:rPr>
              <a:t>href</a:t>
            </a: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="https://cdnjs.cloudflare.com/ajax/libs/font-awesome/5.13.1/</a:t>
            </a:r>
            <a:r>
              <a:rPr lang="en-GB" sz="1000" dirty="0" err="1">
                <a:solidFill>
                  <a:schemeClr val="tx1">
                    <a:lumMod val="50000"/>
                  </a:schemeClr>
                </a:solidFill>
              </a:rPr>
              <a:t>css</a:t>
            </a: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/all.min.css"&gt;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&lt;/head&gt;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&lt;body&gt;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&lt;/body&gt;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&lt;/html&gt;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tx1">
                    <a:lumMod val="50000"/>
                  </a:schemeClr>
                </a:solidFill>
              </a:rPr>
              <a:t>Ini</a:t>
            </a:r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</a:schemeClr>
                </a:solidFill>
              </a:rPr>
              <a:t>adalah</a:t>
            </a:r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</a:schemeClr>
                </a:solidFill>
              </a:rPr>
              <a:t>struktur</a:t>
            </a:r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50000"/>
                  </a:schemeClr>
                </a:solidFill>
              </a:rPr>
              <a:t>untuk</a:t>
            </a:r>
            <a:r>
              <a:rPr lang="en-GB" sz="1200" dirty="0">
                <a:solidFill>
                  <a:schemeClr val="tx1">
                    <a:lumMod val="50000"/>
                  </a:schemeClr>
                </a:solidFill>
              </a:rPr>
              <a:t> HTML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tx1">
                    <a:lumMod val="50000"/>
                  </a:schemeClr>
                </a:solidFill>
              </a:rPr>
              <a:t>      </a:t>
            </a:r>
          </a:p>
        </p:txBody>
      </p:sp>
      <p:grpSp>
        <p:nvGrpSpPr>
          <p:cNvPr id="4" name="Google Shape;8834;p70">
            <a:extLst>
              <a:ext uri="{FF2B5EF4-FFF2-40B4-BE49-F238E27FC236}">
                <a16:creationId xmlns:a16="http://schemas.microsoft.com/office/drawing/2014/main" id="{D47307C6-DE84-4E7D-BFE8-5FCA0BA78C16}"/>
              </a:ext>
            </a:extLst>
          </p:cNvPr>
          <p:cNvGrpSpPr/>
          <p:nvPr/>
        </p:nvGrpSpPr>
        <p:grpSpPr>
          <a:xfrm>
            <a:off x="2658140" y="3566695"/>
            <a:ext cx="2122725" cy="1758888"/>
            <a:chOff x="-3030525" y="3973150"/>
            <a:chExt cx="293025" cy="257575"/>
          </a:xfrm>
        </p:grpSpPr>
        <p:sp>
          <p:nvSpPr>
            <p:cNvPr id="5" name="Google Shape;8835;p70">
              <a:extLst>
                <a:ext uri="{FF2B5EF4-FFF2-40B4-BE49-F238E27FC236}">
                  <a16:creationId xmlns:a16="http://schemas.microsoft.com/office/drawing/2014/main" id="{98035CDE-F1DF-41F8-A3F3-1E0281E7AE79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836;p70">
              <a:extLst>
                <a:ext uri="{FF2B5EF4-FFF2-40B4-BE49-F238E27FC236}">
                  <a16:creationId xmlns:a16="http://schemas.microsoft.com/office/drawing/2014/main" id="{EA282229-AB0B-4704-B5B9-9173D14116A1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ctrTitle"/>
          </p:nvPr>
        </p:nvSpPr>
        <p:spPr>
          <a:xfrm flipH="1">
            <a:off x="2921000" y="121185"/>
            <a:ext cx="3302000" cy="5899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dirty="0" err="1"/>
              <a:t>Contoh</a:t>
            </a:r>
            <a:r>
              <a:rPr lang="en-US" altLang="en-GB" sz="2800" dirty="0"/>
              <a:t> code </a:t>
            </a:r>
            <a:r>
              <a:rPr lang="id-ID" altLang="en-GB" sz="2800" dirty="0"/>
              <a:t>CSS</a:t>
            </a:r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1"/>
          </p:nvPr>
        </p:nvSpPr>
        <p:spPr>
          <a:xfrm flipH="1">
            <a:off x="701040" y="812165"/>
            <a:ext cx="7944485" cy="4331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body{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    background-</a:t>
            </a:r>
            <a:r>
              <a:rPr lang="en-GB" sz="1000" dirty="0" err="1"/>
              <a:t>color</a:t>
            </a:r>
            <a:r>
              <a:rPr lang="en-GB" sz="1000" dirty="0"/>
              <a:t>: #004aad;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    background-image: </a:t>
            </a:r>
            <a:r>
              <a:rPr lang="en-GB" sz="1000" dirty="0" err="1"/>
              <a:t>url</a:t>
            </a:r>
            <a:r>
              <a:rPr lang="en-GB" sz="1000" dirty="0"/>
              <a:t>(../</a:t>
            </a:r>
            <a:r>
              <a:rPr lang="en-GB" sz="1000" dirty="0" err="1"/>
              <a:t>otodidak</a:t>
            </a:r>
            <a:r>
              <a:rPr lang="en-GB" sz="1000" dirty="0"/>
              <a:t>/</a:t>
            </a:r>
            <a:r>
              <a:rPr lang="en-GB" sz="1000" dirty="0" err="1"/>
              <a:t>img</a:t>
            </a:r>
            <a:r>
              <a:rPr lang="en-GB" sz="1000" dirty="0"/>
              <a:t>/bgweb.png);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    background-repeat: no-repeat;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.header{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    background-</a:t>
            </a:r>
            <a:r>
              <a:rPr lang="en-GB" sz="1000" dirty="0" err="1"/>
              <a:t>color</a:t>
            </a:r>
            <a:r>
              <a:rPr lang="en-GB" sz="1000" dirty="0"/>
              <a:t>: </a:t>
            </a:r>
            <a:r>
              <a:rPr lang="en-GB" sz="1000" dirty="0" err="1"/>
              <a:t>rgba</a:t>
            </a:r>
            <a:r>
              <a:rPr lang="en-GB" sz="1000" dirty="0"/>
              <a:t>(20, 21, 83, 0.911);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    display: flex;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    justify-content: space-between;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    align-items: </a:t>
            </a:r>
            <a:r>
              <a:rPr lang="en-GB" sz="1000" dirty="0" err="1"/>
              <a:t>center</a:t>
            </a:r>
            <a:r>
              <a:rPr lang="en-GB" sz="1000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    position: relative;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.header ul{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    list-style-type: none;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/>
              <a:t>Ini</a:t>
            </a:r>
            <a:r>
              <a:rPr lang="en-GB" sz="1000" dirty="0"/>
              <a:t> Sebagian </a:t>
            </a:r>
            <a:r>
              <a:rPr lang="en-GB" sz="1000" dirty="0" err="1"/>
              <a:t>dari</a:t>
            </a:r>
            <a:r>
              <a:rPr lang="en-GB" sz="1000" dirty="0"/>
              <a:t> </a:t>
            </a:r>
            <a:r>
              <a:rPr lang="en-GB" sz="1000" dirty="0" err="1"/>
              <a:t>kode</a:t>
            </a:r>
            <a:r>
              <a:rPr lang="en-GB" sz="1000" dirty="0"/>
              <a:t> </a:t>
            </a:r>
            <a:r>
              <a:rPr lang="en-GB" sz="1000" dirty="0" err="1"/>
              <a:t>css</a:t>
            </a:r>
            <a:r>
              <a:rPr lang="en-GB" sz="1000" dirty="0"/>
              <a:t>, </a:t>
            </a:r>
            <a:r>
              <a:rPr lang="en-GB" sz="1000" dirty="0" err="1"/>
              <a:t>dimana</a:t>
            </a:r>
            <a:r>
              <a:rPr lang="en-GB" sz="1000" dirty="0"/>
              <a:t> </a:t>
            </a:r>
            <a:r>
              <a:rPr lang="en-GB" sz="1000" dirty="0" err="1"/>
              <a:t>css</a:t>
            </a:r>
            <a:r>
              <a:rPr lang="en-GB" sz="1000" dirty="0"/>
              <a:t> </a:t>
            </a:r>
            <a:r>
              <a:rPr lang="en-GB" sz="1000" dirty="0" err="1"/>
              <a:t>berfungsi</a:t>
            </a:r>
            <a:r>
              <a:rPr lang="en-GB" sz="1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/>
              <a:t>untuk</a:t>
            </a:r>
            <a:r>
              <a:rPr lang="en-GB" sz="1000" dirty="0"/>
              <a:t> </a:t>
            </a:r>
            <a:r>
              <a:rPr lang="en-GB" sz="1000" dirty="0" err="1"/>
              <a:t>memberi</a:t>
            </a:r>
            <a:r>
              <a:rPr lang="en-GB" sz="1000" dirty="0"/>
              <a:t> style </a:t>
            </a:r>
            <a:r>
              <a:rPr lang="en-GB" sz="1000" dirty="0" err="1"/>
              <a:t>atau</a:t>
            </a:r>
            <a:r>
              <a:rPr lang="en-GB" sz="1000" dirty="0"/>
              <a:t> </a:t>
            </a:r>
            <a:r>
              <a:rPr lang="en-GB" sz="1000" dirty="0" err="1"/>
              <a:t>gaya</a:t>
            </a:r>
            <a:r>
              <a:rPr lang="en-GB" sz="1000" dirty="0"/>
              <a:t> pada HTML</a:t>
            </a:r>
          </a:p>
        </p:txBody>
      </p:sp>
      <p:sp>
        <p:nvSpPr>
          <p:cNvPr id="239" name="Google Shape;239;p33"/>
          <p:cNvSpPr/>
          <p:nvPr/>
        </p:nvSpPr>
        <p:spPr>
          <a:xfrm>
            <a:off x="4827525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/>
          <a:srcRect l="29301" t="10240" r="17713" b="10248"/>
          <a:stretch>
            <a:fillRect/>
          </a:stretch>
        </p:blipFill>
        <p:spPr>
          <a:xfrm>
            <a:off x="4827525" y="812165"/>
            <a:ext cx="3049500" cy="3050100"/>
          </a:xfrm>
          <a:prstGeom prst="ellipse">
            <a:avLst/>
          </a:pr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3C46-D8E0-4ED1-BEE5-BDBB9110D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E9E68-585F-4EBA-8ADD-4458ECDC8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536E5-7EFD-4BD0-A937-FFCB6AD3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5" y="692372"/>
            <a:ext cx="7570381" cy="4256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FDD12-1728-4559-9BAB-773ABCCF465A}"/>
              </a:ext>
            </a:extLst>
          </p:cNvPr>
          <p:cNvSpPr txBox="1"/>
          <p:nvPr/>
        </p:nvSpPr>
        <p:spPr>
          <a:xfrm>
            <a:off x="2089297" y="203594"/>
            <a:ext cx="5130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Hasil </a:t>
            </a:r>
            <a:r>
              <a:rPr lang="en-US" sz="1600" b="1" dirty="0" err="1"/>
              <a:t>dari</a:t>
            </a:r>
            <a:r>
              <a:rPr lang="en-US" sz="1600" b="1" dirty="0"/>
              <a:t> project yang </a:t>
            </a:r>
            <a:r>
              <a:rPr lang="en-US" sz="1600" b="1" dirty="0" err="1"/>
              <a:t>dikerjakan</a:t>
            </a:r>
            <a:endParaRPr lang="en-ID" sz="1600" b="1" dirty="0"/>
          </a:p>
        </p:txBody>
      </p:sp>
    </p:spTree>
    <p:extLst>
      <p:ext uri="{BB962C8B-B14F-4D97-AF65-F5344CB8AC3E}">
        <p14:creationId xmlns:p14="http://schemas.microsoft.com/office/powerpoint/2010/main" val="78323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E2BF02-C9B5-42F4-8ED5-0A78D7B45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1966B-0DCB-4F17-B787-224D6B48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84" y="579561"/>
            <a:ext cx="7570381" cy="42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82D0-5D73-4A48-8F37-DE3181034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1DD03-25B4-464E-8933-28C3E3135C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98AE-47FC-44A4-9641-54911F0E5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8" y="300150"/>
            <a:ext cx="8080744" cy="45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9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E13BC2-B9B3-42A9-A761-314E569C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439" y="2153088"/>
            <a:ext cx="4607121" cy="837324"/>
          </a:xfrm>
        </p:spPr>
        <p:txBody>
          <a:bodyPr/>
          <a:lstStyle/>
          <a:p>
            <a:r>
              <a:rPr lang="en-US" dirty="0"/>
              <a:t>TERIMAKASIH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390472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423</Words>
  <Application>Microsoft Office PowerPoint</Application>
  <PresentationFormat>On-screen Show (16:9)</PresentationFormat>
  <Paragraphs>56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Fira Sans Extra Condensed Medium</vt:lpstr>
      <vt:lpstr>Hind Vadodara Light</vt:lpstr>
      <vt:lpstr>Raleway</vt:lpstr>
      <vt:lpstr>Roboto Condensed Light</vt:lpstr>
      <vt:lpstr>Teko Light</vt:lpstr>
      <vt:lpstr>Science Fair Newsletter by Slidesgo</vt:lpstr>
      <vt:lpstr>Kelompok 1 </vt:lpstr>
      <vt:lpstr>DEFINISI HTML dan CSS</vt:lpstr>
      <vt:lpstr>Toko Online adalah:</vt:lpstr>
      <vt:lpstr>Contoh code HTML</vt:lpstr>
      <vt:lpstr>Contoh code CSS</vt:lpstr>
      <vt:lpstr>PowerPoint Presentation</vt:lpstr>
      <vt:lpstr>PowerPoint Presentation</vt:lpstr>
      <vt:lpstr>PowerPoint Presentation</vt:lpstr>
      <vt:lpstr>TERIMAKASIH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1 </dc:title>
  <dc:creator/>
  <cp:lastModifiedBy>Iqbal Rizky Saputra</cp:lastModifiedBy>
  <cp:revision>3</cp:revision>
  <dcterms:created xsi:type="dcterms:W3CDTF">2021-12-17T11:47:01Z</dcterms:created>
  <dcterms:modified xsi:type="dcterms:W3CDTF">2021-12-24T13:22:57Z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D0FB1611CDDC4B7EB5EEA11A7ACEA73B</vt:lpwstr>
  </property>
  <property fmtid="{D5CDD505-2E9C-101B-9397-08002B2CF9AE}" pid="3" name="KSOProductBuildVer">
    <vt:lpwstr>1033-11.2.0.10382</vt:lpwstr>
  </property>
</Properties>
</file>